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3F9C5944-358F-4563-928A-3FFCCA291E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6123DA16-3989-4F38-848D-1E0ED2F060F9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Creativity and the Construction of Meaning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Alexis, Tom, Chris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267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and Learning Must Have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Achievement correlates with student’s interest level</a:t>
            </a:r>
            <a:endParaRPr lang="en-US" dirty="0"/>
          </a:p>
          <a:p>
            <a:r>
              <a:rPr lang="en-US" dirty="0" smtClean="0"/>
              <a:t>Creative assignments are automatically engaging and interesting</a:t>
            </a:r>
          </a:p>
          <a:p>
            <a:r>
              <a:rPr lang="en-US" dirty="0" smtClean="0"/>
              <a:t>Students construct knowledge</a:t>
            </a:r>
          </a:p>
          <a:p>
            <a:r>
              <a:rPr lang="en-US" dirty="0" smtClean="0"/>
              <a:t>Take information and process the information</a:t>
            </a:r>
          </a:p>
          <a:p>
            <a:r>
              <a:rPr lang="en-US" dirty="0" smtClean="0"/>
              <a:t>Student engagement in the lesson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9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Learning Means In-Depth Understanding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Genuine Engagement</a:t>
            </a:r>
          </a:p>
          <a:p>
            <a:r>
              <a:rPr lang="en-US" dirty="0" smtClean="0"/>
              <a:t>Transformation of the meaning</a:t>
            </a:r>
          </a:p>
          <a:p>
            <a:pPr lvl="1"/>
            <a:r>
              <a:rPr lang="en-US" dirty="0" smtClean="0"/>
              <a:t>Into song, movies, artwork</a:t>
            </a:r>
          </a:p>
          <a:p>
            <a:r>
              <a:rPr lang="en-US" dirty="0" smtClean="0"/>
              <a:t>Students are connected with the topic, they become more analytical</a:t>
            </a:r>
          </a:p>
          <a:p>
            <a:r>
              <a:rPr lang="en-US" dirty="0" smtClean="0"/>
              <a:t>Enduring enthusiasm</a:t>
            </a:r>
          </a:p>
          <a:p>
            <a:r>
              <a:rPr lang="en-US" dirty="0" smtClean="0"/>
              <a:t>Accurate understanding of the significance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3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Instruction Must Build on Students’ Prior Knowledge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Proficiency of technology</a:t>
            </a:r>
          </a:p>
          <a:p>
            <a:pPr lvl="1"/>
            <a:r>
              <a:rPr lang="en-US" dirty="0" err="1" smtClean="0"/>
              <a:t>GarageBand</a:t>
            </a:r>
            <a:r>
              <a:rPr lang="en-US" dirty="0" smtClean="0"/>
              <a:t>, iMovie, etc…</a:t>
            </a:r>
          </a:p>
          <a:p>
            <a:r>
              <a:rPr lang="en-US" dirty="0" smtClean="0"/>
              <a:t>Based on student’s own experience</a:t>
            </a:r>
          </a:p>
          <a:p>
            <a:r>
              <a:rPr lang="en-US" dirty="0" smtClean="0"/>
              <a:t>Creative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12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People Learn Through Disciplined Inquiry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Student creation is student led (Student centered)</a:t>
            </a:r>
          </a:p>
          <a:p>
            <a:r>
              <a:rPr lang="en-US" dirty="0" smtClean="0"/>
              <a:t>Just can’t “Find the answer”</a:t>
            </a:r>
          </a:p>
          <a:p>
            <a:r>
              <a:rPr lang="en-US" dirty="0" smtClean="0"/>
              <a:t>Increased cognitive processing</a:t>
            </a:r>
          </a:p>
          <a:p>
            <a:r>
              <a:rPr lang="en-US" dirty="0" smtClean="0"/>
              <a:t>Higher level of involvement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99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Teaching Means Scaffolding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Students recall the activity, not just the facts</a:t>
            </a:r>
          </a:p>
          <a:p>
            <a:r>
              <a:rPr lang="en-US" dirty="0" smtClean="0"/>
              <a:t>Select sources carefully</a:t>
            </a:r>
          </a:p>
          <a:p>
            <a:r>
              <a:rPr lang="en-US" dirty="0" smtClean="0"/>
              <a:t>Instructional variety (increase student schema)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88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Constructive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15963"/>
            <a:ext cx="7125112" cy="4051437"/>
          </a:xfrm>
        </p:spPr>
        <p:txBody>
          <a:bodyPr anchor="t"/>
          <a:lstStyle/>
          <a:p>
            <a:r>
              <a:rPr lang="en-US" dirty="0" smtClean="0"/>
              <a:t>Instructional based</a:t>
            </a:r>
          </a:p>
          <a:p>
            <a:r>
              <a:rPr lang="en-US" dirty="0" smtClean="0"/>
              <a:t>Variety of assessments ( Photo Album vs Snapshot)</a:t>
            </a:r>
          </a:p>
          <a:p>
            <a:r>
              <a:rPr lang="en-US" dirty="0" smtClean="0"/>
              <a:t>Creativity leads to enthusiasm</a:t>
            </a:r>
          </a:p>
          <a:p>
            <a:pPr lvl="1"/>
            <a:r>
              <a:rPr lang="en-US" dirty="0" smtClean="0"/>
              <a:t>Fun activities does not mean it is effective</a:t>
            </a:r>
          </a:p>
          <a:p>
            <a:r>
              <a:rPr lang="en-US" dirty="0" smtClean="0"/>
              <a:t>Projects = consumption of time = </a:t>
            </a:r>
            <a:r>
              <a:rPr lang="en-US" smtClean="0"/>
              <a:t>OK </a:t>
            </a:r>
            <a:endParaRPr lang="en-US" dirty="0" smtClean="0"/>
          </a:p>
          <a:p>
            <a:r>
              <a:rPr lang="en-US" dirty="0" smtClean="0"/>
              <a:t>Group assessments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482993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23</TotalTime>
  <Words>186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Autumn</vt:lpstr>
      <vt:lpstr>Creativity and the Construction of Meaning </vt:lpstr>
      <vt:lpstr>Teaching and Learning Must Have Purpose</vt:lpstr>
      <vt:lpstr>Learning Means In-Depth Understanding </vt:lpstr>
      <vt:lpstr>Instruction Must Build on Students’ Prior Knowledge </vt:lpstr>
      <vt:lpstr>People Learn Through Disciplined Inquiry </vt:lpstr>
      <vt:lpstr>Teaching Means Scaffolding </vt:lpstr>
      <vt:lpstr>Constructive 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and the Construction of Meaning</dc:title>
  <dc:creator>Student</dc:creator>
  <cp:lastModifiedBy>Student</cp:lastModifiedBy>
  <cp:revision>3</cp:revision>
  <dcterms:created xsi:type="dcterms:W3CDTF">2014-11-12T09:48:30Z</dcterms:created>
  <dcterms:modified xsi:type="dcterms:W3CDTF">2014-11-12T10:12:02Z</dcterms:modified>
</cp:coreProperties>
</file>